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0BB778-4666-41AB-B7F5-3400A3E11995}" v="1" dt="2023-06-06T04:15:39.7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86486" autoAdjust="0"/>
  </p:normalViewPr>
  <p:slideViewPr>
    <p:cSldViewPr>
      <p:cViewPr varScale="1">
        <p:scale>
          <a:sx n="95" d="100"/>
          <a:sy n="95" d="100"/>
        </p:scale>
        <p:origin x="36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A0BB778-4666-41AB-B7F5-3400A3E11995}"/>
    <pc:docChg chg="modSld">
      <pc:chgData name="Narelle Wheaton" userId="6e1b2b30-480e-4f91-806b-6735d5b9e446" providerId="ADAL" clId="{DA0BB778-4666-41AB-B7F5-3400A3E11995}" dt="2023-06-06T04:15:39.715" v="0" actId="207"/>
      <pc:docMkLst>
        <pc:docMk/>
      </pc:docMkLst>
      <pc:sldChg chg="modSp">
        <pc:chgData name="Narelle Wheaton" userId="6e1b2b30-480e-4f91-806b-6735d5b9e446" providerId="ADAL" clId="{DA0BB778-4666-41AB-B7F5-3400A3E11995}" dt="2023-06-06T04:15:39.715" v="0" actId="207"/>
        <pc:sldMkLst>
          <pc:docMk/>
          <pc:sldMk cId="0" sldId="256"/>
        </pc:sldMkLst>
        <pc:spChg chg="mod">
          <ac:chgData name="Narelle Wheaton" userId="6e1b2b30-480e-4f91-806b-6735d5b9e446" providerId="ADAL" clId="{DA0BB778-4666-41AB-B7F5-3400A3E11995}" dt="2023-06-06T04:15:39.715" v="0" actId="207"/>
          <ac:spMkLst>
            <pc:docMk/>
            <pc:sldMk cId="0" sldId="256"/>
            <ac:spMk id="2050" creationId="{6E6F11A2-DAF0-D2A5-ED62-90DBDCFB43F5}"/>
          </ac:spMkLst>
        </pc:spChg>
      </pc:sldChg>
      <pc:sldChg chg="modSp">
        <pc:chgData name="Narelle Wheaton" userId="6e1b2b30-480e-4f91-806b-6735d5b9e446" providerId="ADAL" clId="{DA0BB778-4666-41AB-B7F5-3400A3E11995}" dt="2023-06-06T04:15:39.715" v="0" actId="207"/>
        <pc:sldMkLst>
          <pc:docMk/>
          <pc:sldMk cId="0" sldId="257"/>
        </pc:sldMkLst>
        <pc:spChg chg="mod">
          <ac:chgData name="Narelle Wheaton" userId="6e1b2b30-480e-4f91-806b-6735d5b9e446" providerId="ADAL" clId="{DA0BB778-4666-41AB-B7F5-3400A3E11995}" dt="2023-06-06T04:15:39.715" v="0" actId="207"/>
          <ac:spMkLst>
            <pc:docMk/>
            <pc:sldMk cId="0" sldId="257"/>
            <ac:spMk id="3074" creationId="{40604D88-8BBE-C914-0C47-A118C5490DDB}"/>
          </ac:spMkLst>
        </pc:spChg>
      </pc:sldChg>
      <pc:sldChg chg="modSp">
        <pc:chgData name="Narelle Wheaton" userId="6e1b2b30-480e-4f91-806b-6735d5b9e446" providerId="ADAL" clId="{DA0BB778-4666-41AB-B7F5-3400A3E11995}" dt="2023-06-06T04:15:39.715" v="0" actId="207"/>
        <pc:sldMkLst>
          <pc:docMk/>
          <pc:sldMk cId="0" sldId="258"/>
        </pc:sldMkLst>
        <pc:spChg chg="mod">
          <ac:chgData name="Narelle Wheaton" userId="6e1b2b30-480e-4f91-806b-6735d5b9e446" providerId="ADAL" clId="{DA0BB778-4666-41AB-B7F5-3400A3E11995}" dt="2023-06-06T04:15:39.715" v="0" actId="207"/>
          <ac:spMkLst>
            <pc:docMk/>
            <pc:sldMk cId="0" sldId="258"/>
            <ac:spMk id="4098" creationId="{F8710142-12D8-B48D-CAC9-0E88F9C3EE30}"/>
          </ac:spMkLst>
        </pc:spChg>
      </pc:sldChg>
      <pc:sldChg chg="modSp">
        <pc:chgData name="Narelle Wheaton" userId="6e1b2b30-480e-4f91-806b-6735d5b9e446" providerId="ADAL" clId="{DA0BB778-4666-41AB-B7F5-3400A3E11995}" dt="2023-06-06T04:15:39.715" v="0" actId="207"/>
        <pc:sldMkLst>
          <pc:docMk/>
          <pc:sldMk cId="0" sldId="259"/>
        </pc:sldMkLst>
        <pc:spChg chg="mod">
          <ac:chgData name="Narelle Wheaton" userId="6e1b2b30-480e-4f91-806b-6735d5b9e446" providerId="ADAL" clId="{DA0BB778-4666-41AB-B7F5-3400A3E11995}" dt="2023-06-06T04:15:39.715" v="0" actId="207"/>
          <ac:spMkLst>
            <pc:docMk/>
            <pc:sldMk cId="0" sldId="259"/>
            <ac:spMk id="5122" creationId="{904B06BD-068A-060A-5EB6-16079973AA0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38DA7-DC24-6CE0-8FBF-F4C1CBC59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7503A-07D4-4D1C-8887-35063276828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1BE9C5-6596-D35A-5D12-41B23AD28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FFA1F3-E4DD-F570-3E4D-1D7DC756C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2333B-D324-4C8B-9504-54DDDFB55ED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72510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E0B46-117A-6C80-EBCC-39B376F4B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77D79-A799-45DF-8BC2-09E238E94D4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C54363-CEAD-EECE-9290-2541FD352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61260-CA19-9F44-BBCB-C79E140F2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17E1B-F7A5-49BD-ADF5-C05F2F81BEC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16444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4F0F7E-AE1E-4FA2-F530-2628306B8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A38C9-E4CA-4EE6-A249-B7E2469F661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0F273-4CC8-8E08-954F-6A0808DDF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9BC264-7C9E-B4D7-4624-79B755B1B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1B13D-307D-4E36-9C05-89BF7253E7D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55559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930053-7E7C-B723-6742-612028546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5A2F8-9C8E-44E8-B3C8-9E3E79D847D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841F0-5BC2-2AF7-AE80-B6998C89D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B934C5-04BC-1440-5C06-3A4C396ED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76B6A-E7BF-4667-9C60-ED1D5963DF2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52537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2C2C42-660A-C38B-74C1-EC07F9DFF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F514C-386B-4A24-B96A-304FDC5FFF0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C579CD-9DDC-915A-8F1E-0DD77EFD7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762FF-FBC9-F68B-A164-82A1CA4AF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EE5D1-1C9C-4A5D-B9C6-5F543CA6620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1053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457CCB6-2B83-DCE0-C085-D733FD432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43173-EA58-4DFC-8C90-4DEEB43632D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394663-A8E9-DCB5-FC99-0F53D5B57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F99C2F-6BBB-2F8A-AFA3-9A77C5FE1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A1AAC-8D18-4650-8564-750E089491F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02807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5C6567D-041E-95C5-DF6B-D1EB58B29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BDDBD-EF44-4682-99C6-8ACE43922C1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E789421-6190-5157-D6F8-76187B8DC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13B42E7-E6AC-B1B0-DC31-57566B2B2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FAEB4-FD78-4A69-A051-3E803D100B1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28209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EB0C2B3-EDCC-1A23-C9E8-9251C5B44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BAC6B-33DB-4438-A0ED-54B1E31AA3E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4BEA321-4CFA-773B-9617-502E21678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145E69A-751A-DF3A-B960-E1700EEE2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4E6C6-3B34-4CBF-91E3-F695185B84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0325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0A876E0-DB8A-3B1C-030D-CBE5BC2F2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5297F-0B6B-4660-A22B-A7F360BDC0A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6D2D16F-BEA2-E8E2-3428-38E3EAA1F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C7D8BC4-9500-A1C0-6CF8-57A88ADB6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AAAC7-11A3-4DF0-9264-B36A3DD6D3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30082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7AA99E-5347-7706-8771-455080F21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DFD64-0DDD-4FAF-9A5C-A3E247F4CBE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B135F1B-08E4-A662-3E21-5CE961791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C17659-6CD3-F14C-506B-421D93700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F450F-1DF3-4723-9CB4-E6A9B879B62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07879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EDF0567-A8FD-2838-3344-AA4978768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83D07-2E3C-4D4F-91B4-3C5C21EBD46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D844DB1-9269-3A9C-05E5-4EC4C0786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2FD3D62-DD87-F96C-99F7-2DF17A098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9D0DE-B193-4DA2-AD54-892DA684E91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89569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C097215-F73E-0AED-7AEE-5CA4512610A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755501C-9659-87B2-D1D0-F6DE903670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99778-F441-B5F7-9B5F-55488ACCAA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406D4A-4A19-4D0F-BB1C-73DAD4D5D7C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2E2311-D585-548C-C85A-06A8E45FA7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DB69CE-D811-657C-50D7-FAA1A19118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825E064-8CEC-47E5-AD5B-6C622B8474F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6E6F11A2-DAF0-D2A5-ED62-90DBDCFB43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8100" y="1052513"/>
            <a:ext cx="9575800" cy="4608512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AU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Verse 1</a:t>
            </a:r>
            <a:endParaRPr lang="en-AU" altLang="en-US" sz="4000" dirty="0">
              <a:solidFill>
                <a:schemeClr val="bg1"/>
              </a:solidFill>
            </a:endParaRP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Eternal Father strong to save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Whose arm doth bind the restless wave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Who </a:t>
            </a:r>
            <a:r>
              <a:rPr lang="en-AU" altLang="en-US" sz="4000" dirty="0" err="1">
                <a:solidFill>
                  <a:schemeClr val="bg1"/>
                </a:solidFill>
              </a:rPr>
              <a:t>bidd'st</a:t>
            </a:r>
            <a:r>
              <a:rPr lang="en-AU" altLang="en-US" sz="4000" dirty="0">
                <a:solidFill>
                  <a:schemeClr val="bg1"/>
                </a:solidFill>
              </a:rPr>
              <a:t> the mighty ocean deep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Its own appointed limits keep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 hear us when we cry to thee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those in peril on the sea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40604D88-8BBE-C914-0C47-A118C5490D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1052513"/>
            <a:ext cx="10226675" cy="458628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 Saviour whose almighty word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winds and waves submissive heard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Who </a:t>
            </a:r>
            <a:r>
              <a:rPr lang="en-AU" altLang="en-US" sz="4000" dirty="0" err="1">
                <a:solidFill>
                  <a:schemeClr val="bg1"/>
                </a:solidFill>
              </a:rPr>
              <a:t>walkedst</a:t>
            </a:r>
            <a:r>
              <a:rPr lang="en-AU" altLang="en-US" sz="4000" dirty="0">
                <a:solidFill>
                  <a:schemeClr val="bg1"/>
                </a:solidFill>
              </a:rPr>
              <a:t> on the foaming deep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calm amid its rage didst sleep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 hear us when we cry to thee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those in peril on the sea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F8710142-12D8-B48D-CAC9-0E88F9C3EE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1052513"/>
            <a:ext cx="9648825" cy="5184775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 sacred Spirit who didst brood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Upon the waters dark and rude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bid their angry tumult cease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give for wild confusion peace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 hear us when we cry to thee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those in peril on the sea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904B06BD-068A-060A-5EB6-16079973AA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549275"/>
            <a:ext cx="9577387" cy="561657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 Trinity of love and </a:t>
            </a:r>
            <a:r>
              <a:rPr lang="en-AU" altLang="en-US" sz="4000" dirty="0" err="1">
                <a:solidFill>
                  <a:schemeClr val="bg1"/>
                </a:solidFill>
              </a:rPr>
              <a:t>pow'r</a:t>
            </a:r>
            <a:endParaRPr lang="en-AU" altLang="en-US" sz="4000" dirty="0">
              <a:solidFill>
                <a:schemeClr val="bg1"/>
              </a:solidFill>
            </a:endParaRP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Our brethren shield in danger's hour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From rock and tempest fire and foe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Protect them </a:t>
            </a:r>
            <a:r>
              <a:rPr lang="en-AU" altLang="en-US" sz="4000" dirty="0" err="1">
                <a:solidFill>
                  <a:schemeClr val="bg1"/>
                </a:solidFill>
              </a:rPr>
              <a:t>whereso'er</a:t>
            </a:r>
            <a:r>
              <a:rPr lang="en-AU" altLang="en-US" sz="4000" dirty="0">
                <a:solidFill>
                  <a:schemeClr val="bg1"/>
                </a:solidFill>
              </a:rPr>
              <a:t> they go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ever let there rise to thee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Glad hymns of praise from land and sea</a:t>
            </a: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1759105B-9B41-9C9E-16C8-1DD5177A99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846763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Song # 115183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John Bacchus Dykes | William Whiting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204</Words>
  <Application>Microsoft Office PowerPoint</Application>
  <PresentationFormat>Widescreen</PresentationFormat>
  <Paragraphs>34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Eternal Father Strong To Save</dc:title>
  <dc:creator>ITS</dc:creator>
  <cp:lastModifiedBy>Narelle Wheaton</cp:lastModifiedBy>
  <cp:revision>6</cp:revision>
  <dcterms:created xsi:type="dcterms:W3CDTF">2015-12-29T05:49:01Z</dcterms:created>
  <dcterms:modified xsi:type="dcterms:W3CDTF">2023-06-06T04:15:49Z</dcterms:modified>
</cp:coreProperties>
</file>